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94718" autoAdjust="0"/>
  </p:normalViewPr>
  <p:slideViewPr>
    <p:cSldViewPr snapToGrid="0">
      <p:cViewPr varScale="1">
        <p:scale>
          <a:sx n="57" d="100"/>
          <a:sy n="57" d="100"/>
        </p:scale>
        <p:origin x="78" y="1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Starting with the Member class, there is a Member-ID (all classes for this project have an ID, as a primary-key to identify them in a Database-table), a Membership-Type, a Member-Age-Group and a list of Bookings by that Member. These details are required, as expressed in the first sprint’s set of User Stories. For the Booking class, there is a Booking-ID, a set of Hardware for that Booking, a date and time, a duration, a price, an owner and the Member-ID as a foreign key (to show that Members own Bookings). For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there is a date and time for the event, the remaining quantity of tickets and an owner of the respective ticket. For the Hardware class, there is a Hardware-ID, Hardware-Name and a list of compatible software. For the Software class, there is a Software-ID, Game-Title, Game-Type, Single-Or-Multi-Player Player-Number and a Game-Age-Rating.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potential drawbacks of using CRC-Cards though, such as low-cohesion and high-coupling (where a class’s role is not clearly defined, relying on multiple other classes). Macho classes (where one class handles most of the project’s functionality, causing other classes to have a very niche role in the project, or even an unnecessary role). Last off, is the potential for no clear role to be defined for a class (related to macho classes, but also including classes with low-cohesion).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3/27/2018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0" y="0"/>
            <a:ext cx="12192000" cy="1016000"/>
          </a:xfrm>
        </p:spPr>
        <p:txBody>
          <a:bodyPr>
            <a:normAutofit/>
          </a:bodyPr>
          <a:lstStyle/>
          <a:p>
            <a:pPr algn="ctr"/>
            <a:r>
              <a:rPr lang="en-GB" sz="5400" dirty="0"/>
              <a:t>Usage in the Game Café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3" name="Audio 2">
            <a:hlinkClick r:id="" action="ppaction://media"/>
            <a:extLst>
              <a:ext uri="{FF2B5EF4-FFF2-40B4-BE49-F238E27FC236}">
                <a16:creationId xmlns:a16="http://schemas.microsoft.com/office/drawing/2014/main" id="{967848BA-85AE-4CA3-9708-D3D62A8395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xmlns:p14="http://schemas.microsoft.com/office/powerpoint/2010/main">
    <mc:Choice Requires="p14">
      <p:transition spd="slow" p14:dur="2000" advTm="61211"/>
    </mc:Choice>
    <mc:Fallback xmlns="">
      <p:transition spd="slow" advTm="61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524933" y="0"/>
            <a:ext cx="12192000" cy="1523723"/>
          </a:xfrm>
        </p:spPr>
        <p:txBody>
          <a:bodyPr>
            <a:noAutofit/>
          </a:bodyPr>
          <a:lstStyle/>
          <a:p>
            <a:r>
              <a:rPr lang="en-GB" sz="5400" dirty="0"/>
              <a:t>Usage in the Game Café (Second Pass)</a:t>
            </a:r>
            <a:endParaRPr lang="en-US" sz="5400" dirty="0"/>
          </a:p>
        </p:txBody>
      </p:sp>
      <p:pic>
        <p:nvPicPr>
          <p:cNvPr id="4" name="Content Placeholder 3">
            <a:extLst>
              <a:ext uri="{FF2B5EF4-FFF2-40B4-BE49-F238E27FC236}">
                <a16:creationId xmlns:a16="http://schemas.microsoft.com/office/drawing/2014/main" id="{437E2BC2-2DB7-4440-86C2-B280C096EA7A}"/>
              </a:ext>
            </a:extLst>
          </p:cNvPr>
          <p:cNvPicPr>
            <a:picLocks noGrp="1" noChangeAspect="1"/>
          </p:cNvPicPr>
          <p:nvPr>
            <p:ph idx="1"/>
          </p:nvPr>
        </p:nvPicPr>
        <p:blipFill>
          <a:blip r:embed="rId5"/>
          <a:stretch>
            <a:fillRect/>
          </a:stretch>
        </p:blipFill>
        <p:spPr>
          <a:xfrm>
            <a:off x="3446197" y="1523723"/>
            <a:ext cx="5299604" cy="5055242"/>
          </a:xfrm>
          <a:prstGeom prst="rect">
            <a:avLst/>
          </a:prstGeom>
        </p:spPr>
      </p:pic>
      <p:pic>
        <p:nvPicPr>
          <p:cNvPr id="5" name="Audio 4">
            <a:hlinkClick r:id="" action="ppaction://media"/>
            <a:extLst>
              <a:ext uri="{FF2B5EF4-FFF2-40B4-BE49-F238E27FC236}">
                <a16:creationId xmlns:a16="http://schemas.microsoft.com/office/drawing/2014/main" id="{67B9D57C-C7AD-42B4-AA37-A141E58243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xmlns:p14="http://schemas.microsoft.com/office/powerpoint/2010/main">
    <mc:Choice Requires="p14">
      <p:transition spd="slow" p14:dur="2000" advTm="84360"/>
    </mc:Choice>
    <mc:Fallback xmlns="">
      <p:transition spd="slow" advTm="8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The drawbacks of using CRC cards</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Tx/>
              <a:buFont typeface="Wingdings" panose="05000000000000000000" pitchFamily="2" charset="2"/>
              <a:buChar char="§"/>
            </a:pPr>
            <a:r>
              <a:rPr lang="en-GB" sz="2800" dirty="0"/>
              <a:t>Possibility of Low Cohesion and High coupling</a:t>
            </a:r>
          </a:p>
          <a:p>
            <a:pPr>
              <a:buClr>
                <a:srgbClr val="000000"/>
              </a:buClr>
              <a:buFont typeface="Wingdings" panose="05000000000000000000" pitchFamily="2" charset="2"/>
              <a:buChar char="§"/>
            </a:pPr>
            <a:r>
              <a:rPr lang="en-GB" sz="2800" dirty="0"/>
              <a:t>Macho Classes</a:t>
            </a:r>
          </a:p>
          <a:p>
            <a:pPr>
              <a:buClr>
                <a:srgbClr val="000000"/>
              </a:buClr>
              <a:buFont typeface="Wingdings" panose="05000000000000000000" pitchFamily="2" charset="2"/>
              <a:buChar char="§"/>
            </a:pPr>
            <a:r>
              <a:rPr lang="en-GB" sz="2800" dirty="0"/>
              <a:t>No clear role is defined</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4" name="Audio 3">
            <a:hlinkClick r:id="" action="ppaction://media"/>
            <a:extLst>
              <a:ext uri="{FF2B5EF4-FFF2-40B4-BE49-F238E27FC236}">
                <a16:creationId xmlns:a16="http://schemas.microsoft.com/office/drawing/2014/main" id="{9F6F2C03-8AE0-468F-93C0-A8197797D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xmlns:p14="http://schemas.microsoft.com/office/powerpoint/2010/main">
    <mc:Choice Requires="p14">
      <p:transition spd="slow" p14:dur="2000" advTm="35576"/>
    </mc:Choice>
    <mc:Fallback xmlns="">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cap="small" dirty="0"/>
              <a:t>FAYED, M., HAMZA, H. and SANCHEZ, H., 2003. </a:t>
            </a:r>
            <a:r>
              <a:rPr lang="en-US" sz="2000" i="1" cap="small" dirty="0"/>
              <a:t>A Pattern for an Effective Class Responsibility Collaborator (CRC) Cards</a:t>
            </a:r>
            <a:r>
              <a:rPr lang="en-US" sz="2000" cap="small" dirty="0"/>
              <a:t> [viewed on the 10/02/2018]. Available from: </a:t>
            </a:r>
            <a:r>
              <a:rPr lang="en-US" sz="2000"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739</TotalTime>
  <Words>752</Words>
  <Application>Microsoft Office PowerPoint</Application>
  <PresentationFormat>Widescreen</PresentationFormat>
  <Paragraphs>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Usage in the Game Café (First Pass)</vt:lpstr>
      <vt:lpstr>Usage in the Game Café (Second Pass)</vt:lpstr>
      <vt:lpstr>The drawbacks of using CRC cards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james moran</cp:lastModifiedBy>
  <cp:revision>37</cp:revision>
  <dcterms:created xsi:type="dcterms:W3CDTF">2014-09-12T17:25:11Z</dcterms:created>
  <dcterms:modified xsi:type="dcterms:W3CDTF">2018-03-27T11:16:05Z</dcterms:modified>
</cp:coreProperties>
</file>